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60"/>
  </p:notesMasterIdLst>
  <p:handoutMasterIdLst>
    <p:handoutMasterId r:id="rId61"/>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00" r:id="rId27"/>
    <p:sldId id="1617" r:id="rId28"/>
    <p:sldId id="1587" r:id="rId29"/>
    <p:sldId id="1618" r:id="rId30"/>
    <p:sldId id="1613" r:id="rId31"/>
    <p:sldId id="1634" r:id="rId32"/>
    <p:sldId id="1635" r:id="rId33"/>
    <p:sldId id="1636" r:id="rId34"/>
    <p:sldId id="1637" r:id="rId35"/>
    <p:sldId id="1641" r:id="rId36"/>
    <p:sldId id="1642" r:id="rId37"/>
    <p:sldId id="1628" r:id="rId38"/>
    <p:sldId id="1629" r:id="rId39"/>
    <p:sldId id="1639" r:id="rId40"/>
    <p:sldId id="1621" r:id="rId41"/>
    <p:sldId id="1608" r:id="rId42"/>
    <p:sldId id="1619" r:id="rId43"/>
    <p:sldId id="1620" r:id="rId44"/>
    <p:sldId id="1610" r:id="rId45"/>
    <p:sldId id="1625" r:id="rId46"/>
    <p:sldId id="1626" r:id="rId47"/>
    <p:sldId id="1627" r:id="rId48"/>
    <p:sldId id="1631" r:id="rId49"/>
    <p:sldId id="1645" r:id="rId50"/>
    <p:sldId id="1640" r:id="rId51"/>
    <p:sldId id="1643" r:id="rId52"/>
    <p:sldId id="1644" r:id="rId53"/>
    <p:sldId id="1646" r:id="rId54"/>
    <p:sldId id="1603" r:id="rId55"/>
    <p:sldId id="1632" r:id="rId56"/>
    <p:sldId id="1602" r:id="rId57"/>
    <p:sldId id="1579" r:id="rId58"/>
    <p:sldId id="1633" r:id="rId59"/>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41"/>
            <p14:sldId id="1642"/>
            <p14:sldId id="1628"/>
            <p14:sldId id="1629"/>
            <p14:sldId id="1639"/>
            <p14:sldId id="1621"/>
            <p14:sldId id="1608"/>
            <p14:sldId id="1619"/>
            <p14:sldId id="1620"/>
            <p14:sldId id="1610"/>
            <p14:sldId id="1625"/>
            <p14:sldId id="1626"/>
            <p14:sldId id="1627"/>
            <p14:sldId id="1631"/>
            <p14:sldId id="1645"/>
            <p14:sldId id="1640"/>
            <p14:sldId id="1643"/>
            <p14:sldId id="1644"/>
            <p14:sldId id="1646"/>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p:scale>
          <a:sx n="101" d="100"/>
          <a:sy n="101" d="100"/>
        </p:scale>
        <p:origin x="-268" y="-15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6/7/2015 5:01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6/7/2015 5:01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sz="900" dirty="0" smtClean="0">
              <a:solidFill>
                <a:schemeClr val="tx1"/>
              </a:solidFill>
            </a:endParaRP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r>
              <a:rPr lang="en-US" sz="4400" baseline="0" dirty="0" smtClean="0">
                <a:solidFill>
                  <a:schemeClr val="tx1"/>
                </a:solidFill>
              </a:rPr>
              <a:t>:</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a:t>
            </a:r>
            <a:r>
              <a:rPr lang="en-US" sz="2800" dirty="0" smtClean="0">
                <a:solidFill>
                  <a:schemeClr val="tx1"/>
                </a:solidFill>
              </a:rPr>
              <a:t>them </a:t>
            </a:r>
            <a:r>
              <a:rPr lang="en-US" sz="2800" dirty="0" smtClean="0">
                <a:solidFill>
                  <a:schemeClr val="tx1"/>
                </a:solidFill>
              </a:rPr>
              <a:t>in a certified instance. Emphasize</a:t>
            </a:r>
            <a:r>
              <a:rPr lang="en-US" sz="2800" baseline="0" dirty="0" smtClean="0">
                <a:solidFill>
                  <a:schemeClr val="tx1"/>
                </a:solidFill>
              </a:rPr>
              <a:t> image mobility and Azure Files </a:t>
            </a:r>
            <a:r>
              <a:rPr lang="en-US" sz="2800" baseline="0" dirty="0" smtClean="0">
                <a:solidFill>
                  <a:schemeClr val="tx1"/>
                </a:solidFill>
              </a:rPr>
              <a:t>to help </a:t>
            </a:r>
            <a:r>
              <a:rPr lang="en-US" sz="2800" baseline="0" dirty="0" smtClean="0">
                <a:solidFill>
                  <a:schemeClr val="tx1"/>
                </a:solidFill>
              </a:rPr>
              <a:t>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43</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t>
            </a:r>
            <a:r>
              <a:rPr lang="en-US" sz="900" b="0" i="0" kern="1200" baseline="0" dirty="0" smtClean="0">
                <a:solidFill>
                  <a:schemeClr val="tx1"/>
                </a:solidFill>
                <a:effectLst/>
                <a:latin typeface="Segoe UI Light" pitchFamily="34" charset="0"/>
                <a:ea typeface="+mn-ea"/>
                <a:cs typeface="+mn-cs"/>
              </a:rPr>
              <a:t>assets </a:t>
            </a:r>
            <a:r>
              <a:rPr lang="en-US" sz="900" b="0" i="0" kern="1200" baseline="0" dirty="0" smtClean="0">
                <a:solidFill>
                  <a:schemeClr val="tx1"/>
                </a:solidFill>
                <a:effectLst/>
                <a:latin typeface="Segoe UI Light" pitchFamily="34" charset="0"/>
                <a:ea typeface="+mn-ea"/>
                <a:cs typeface="+mn-cs"/>
              </a:rPr>
              <a:t>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r>
              <a:rPr lang="en-US" baseline="0" dirty="0" smtClean="0"/>
              <a:t>:</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11:54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customXml" Target="../../customXml/item7.xml"/><Relationship Id="rId7" Type="http://schemas.openxmlformats.org/officeDocument/2006/relationships/image" Target="../media/image260.emf"/><Relationship Id="rId12" Type="http://schemas.openxmlformats.org/officeDocument/2006/relationships/image" Target="../media/image265.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59.emf"/><Relationship Id="rId11" Type="http://schemas.openxmlformats.org/officeDocument/2006/relationships/image" Target="../media/image264.emf"/><Relationship Id="rId5" Type="http://schemas.openxmlformats.org/officeDocument/2006/relationships/notesSlide" Target="../notesSlides/notesSlide31.xml"/><Relationship Id="rId10" Type="http://schemas.openxmlformats.org/officeDocument/2006/relationships/image" Target="../media/image263.emf"/><Relationship Id="rId4" Type="http://schemas.openxmlformats.org/officeDocument/2006/relationships/slideLayout" Target="../slideLayouts/slideLayout16.xml"/><Relationship Id="rId9" Type="http://schemas.openxmlformats.org/officeDocument/2006/relationships/image" Target="../media/image262.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32.xml"/><Relationship Id="rId7" Type="http://schemas.openxmlformats.org/officeDocument/2006/relationships/image" Target="../media/image269.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emf"/><Relationship Id="rId9" Type="http://schemas.openxmlformats.org/officeDocument/2006/relationships/image" Target="../media/image271.png"/></Relationships>
</file>

<file path=ppt/slides/_rels/slide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273.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84.png"/><Relationship Id="rId7" Type="http://schemas.openxmlformats.org/officeDocument/2006/relationships/image" Target="../media/image287.png"/><Relationship Id="rId12" Type="http://schemas.openxmlformats.org/officeDocument/2006/relationships/image" Target="../media/image290.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286.png"/><Relationship Id="rId11" Type="http://schemas.openxmlformats.org/officeDocument/2006/relationships/image" Target="../media/image289.png"/><Relationship Id="rId5" Type="http://schemas.openxmlformats.org/officeDocument/2006/relationships/image" Target="../media/image268.emf"/><Relationship Id="rId10" Type="http://schemas.openxmlformats.org/officeDocument/2006/relationships/image" Target="../media/image288.png"/><Relationship Id="rId4" Type="http://schemas.openxmlformats.org/officeDocument/2006/relationships/image" Target="../media/image285.png"/><Relationship Id="rId9" Type="http://schemas.openxmlformats.org/officeDocument/2006/relationships/image" Target="../media/image2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App Services and 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a:t>
            </a:r>
            <a:r>
              <a:rPr lang="en-US" sz="1400" kern="0" dirty="0" smtClean="0">
                <a:solidFill>
                  <a:srgbClr val="002060"/>
                </a:solidFill>
              </a:rPr>
              <a:t>Server </a:t>
            </a:r>
            <a:endParaRPr lang="en-US" sz="1400" kern="0" dirty="0" smtClean="0">
              <a:solidFill>
                <a:srgbClr val="002060"/>
              </a:solidFill>
            </a:endParaRP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a:t>
            </a:r>
            <a:r>
              <a:rPr lang="en-US" sz="1400" kern="0" dirty="0" smtClean="0">
                <a:solidFill>
                  <a:srgbClr val="002060"/>
                </a:solidFill>
              </a:rPr>
              <a:t>Based </a:t>
            </a:r>
            <a:endParaRPr lang="en-US" sz="1400" kern="0" dirty="0" smtClean="0">
              <a:solidFill>
                <a:srgbClr val="002060"/>
              </a:solidFill>
            </a:endParaRP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a:t>
            </a:r>
            <a:r>
              <a:rPr lang="en-US" sz="1400" kern="0" dirty="0" smtClean="0">
                <a:solidFill>
                  <a:srgbClr val="002060"/>
                </a:solidFill>
              </a:rPr>
              <a:t>Open Source </a:t>
            </a:r>
            <a:endParaRPr lang="en-US" sz="1400" kern="0" dirty="0" smtClean="0">
              <a:solidFill>
                <a:srgbClr val="002060"/>
              </a:solidFill>
            </a:endParaRP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5593</Words>
  <Application>Microsoft Office PowerPoint</Application>
  <PresentationFormat>Custom</PresentationFormat>
  <Paragraphs>820</Paragraphs>
  <Slides>51</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メイリオ</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2015-06-08T04:10:26Z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